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17"/>
  </p:notesMasterIdLst>
  <p:sldIdLst>
    <p:sldId id="258" r:id="rId5"/>
    <p:sldId id="270" r:id="rId6"/>
    <p:sldId id="272" r:id="rId7"/>
    <p:sldId id="273" r:id="rId8"/>
    <p:sldId id="274" r:id="rId9"/>
    <p:sldId id="278" r:id="rId10"/>
    <p:sldId id="276" r:id="rId11"/>
    <p:sldId id="280" r:id="rId12"/>
    <p:sldId id="279" r:id="rId13"/>
    <p:sldId id="277" r:id="rId14"/>
    <p:sldId id="271" r:id="rId15"/>
    <p:sldId id="26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759"/>
    <a:srgbClr val="009EAE"/>
    <a:srgbClr val="AE1073"/>
    <a:srgbClr val="F69B00"/>
    <a:srgbClr val="404040"/>
    <a:srgbClr val="AD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912D0-2194-45D9-BA67-BDA127F5ECDF}" v="1120" dt="2023-06-07T22:46:44.993"/>
    <p1510:client id="{EDABF154-882F-4510-9ACE-0DF8DDE8C924}" vWet="4" dt="2023-06-07T19:58:22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hey Kevin [student]" userId="dcb82da5-d308-4e16-b485-e9f389389917" providerId="ADAL" clId="{DC0912D0-2194-45D9-BA67-BDA127F5ECDF}"/>
    <pc:docChg chg="undo custSel addSld delSld modSld sldOrd">
      <pc:chgData name="Lahey Kevin [student]" userId="dcb82da5-d308-4e16-b485-e9f389389917" providerId="ADAL" clId="{DC0912D0-2194-45D9-BA67-BDA127F5ECDF}" dt="2023-06-07T22:46:44.993" v="1475"/>
      <pc:docMkLst>
        <pc:docMk/>
      </pc:docMkLst>
      <pc:sldChg chg="addSp modSp mod modTransition">
        <pc:chgData name="Lahey Kevin [student]" userId="dcb82da5-d308-4e16-b485-e9f389389917" providerId="ADAL" clId="{DC0912D0-2194-45D9-BA67-BDA127F5ECDF}" dt="2023-06-07T22:44:28.994" v="1460" actId="2"/>
        <pc:sldMkLst>
          <pc:docMk/>
          <pc:sldMk cId="3581610021" sldId="258"/>
        </pc:sldMkLst>
        <pc:spChg chg="mod">
          <ac:chgData name="Lahey Kevin [student]" userId="dcb82da5-d308-4e16-b485-e9f389389917" providerId="ADAL" clId="{DC0912D0-2194-45D9-BA67-BDA127F5ECDF}" dt="2023-06-07T19:33:18.029" v="39" actId="20577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Lahey Kevin [student]" userId="dcb82da5-d308-4e16-b485-e9f389389917" providerId="ADAL" clId="{DC0912D0-2194-45D9-BA67-BDA127F5ECDF}" dt="2023-06-07T22:44:28.994" v="1460" actId="2"/>
          <ac:spMkLst>
            <pc:docMk/>
            <pc:sldMk cId="3581610021" sldId="258"/>
            <ac:spMk id="3" creationId="{78B93E65-F2A0-4746-8795-CBCD758AB5FA}"/>
          </ac:spMkLst>
        </pc:spChg>
        <pc:spChg chg="add mod">
          <ac:chgData name="Lahey Kevin [student]" userId="dcb82da5-d308-4e16-b485-e9f389389917" providerId="ADAL" clId="{DC0912D0-2194-45D9-BA67-BDA127F5ECDF}" dt="2023-06-07T19:34:43.994" v="80" actId="207"/>
          <ac:spMkLst>
            <pc:docMk/>
            <pc:sldMk cId="3581610021" sldId="258"/>
            <ac:spMk id="4" creationId="{FE191F8D-EE0F-EF4C-4890-1E83CADAE293}"/>
          </ac:spMkLst>
        </pc:spChg>
      </pc:sldChg>
      <pc:sldChg chg="del">
        <pc:chgData name="Lahey Kevin [student]" userId="dcb82da5-d308-4e16-b485-e9f389389917" providerId="ADAL" clId="{DC0912D0-2194-45D9-BA67-BDA127F5ECDF}" dt="2023-06-07T19:31:02.983" v="2" actId="47"/>
        <pc:sldMkLst>
          <pc:docMk/>
          <pc:sldMk cId="1663148867" sldId="259"/>
        </pc:sldMkLst>
      </pc:sldChg>
      <pc:sldChg chg="del">
        <pc:chgData name="Lahey Kevin [student]" userId="dcb82da5-d308-4e16-b485-e9f389389917" providerId="ADAL" clId="{DC0912D0-2194-45D9-BA67-BDA127F5ECDF}" dt="2023-06-07T19:30:47.206" v="0" actId="47"/>
        <pc:sldMkLst>
          <pc:docMk/>
          <pc:sldMk cId="4209867144" sldId="260"/>
        </pc:sldMkLst>
      </pc:sldChg>
      <pc:sldChg chg="del">
        <pc:chgData name="Lahey Kevin [student]" userId="dcb82da5-d308-4e16-b485-e9f389389917" providerId="ADAL" clId="{DC0912D0-2194-45D9-BA67-BDA127F5ECDF}" dt="2023-06-07T19:31:04.544" v="4" actId="47"/>
        <pc:sldMkLst>
          <pc:docMk/>
          <pc:sldMk cId="1826916431" sldId="262"/>
        </pc:sldMkLst>
      </pc:sldChg>
      <pc:sldChg chg="del">
        <pc:chgData name="Lahey Kevin [student]" userId="dcb82da5-d308-4e16-b485-e9f389389917" providerId="ADAL" clId="{DC0912D0-2194-45D9-BA67-BDA127F5ECDF}" dt="2023-06-07T19:31:05.512" v="5" actId="47"/>
        <pc:sldMkLst>
          <pc:docMk/>
          <pc:sldMk cId="1301748170" sldId="263"/>
        </pc:sldMkLst>
      </pc:sldChg>
      <pc:sldChg chg="del">
        <pc:chgData name="Lahey Kevin [student]" userId="dcb82da5-d308-4e16-b485-e9f389389917" providerId="ADAL" clId="{DC0912D0-2194-45D9-BA67-BDA127F5ECDF}" dt="2023-06-07T19:35:23.254" v="83" actId="47"/>
        <pc:sldMkLst>
          <pc:docMk/>
          <pc:sldMk cId="1542608510" sldId="264"/>
        </pc:sldMkLst>
      </pc:sldChg>
      <pc:sldChg chg="del">
        <pc:chgData name="Lahey Kevin [student]" userId="dcb82da5-d308-4e16-b485-e9f389389917" providerId="ADAL" clId="{DC0912D0-2194-45D9-BA67-BDA127F5ECDF}" dt="2023-06-07T19:35:21.446" v="81" actId="47"/>
        <pc:sldMkLst>
          <pc:docMk/>
          <pc:sldMk cId="2195117761" sldId="265"/>
        </pc:sldMkLst>
      </pc:sldChg>
      <pc:sldChg chg="delSp modSp mod ord modTransition">
        <pc:chgData name="Lahey Kevin [student]" userId="dcb82da5-d308-4e16-b485-e9f389389917" providerId="ADAL" clId="{DC0912D0-2194-45D9-BA67-BDA127F5ECDF}" dt="2023-06-07T22:44:33.835" v="1463" actId="313"/>
        <pc:sldMkLst>
          <pc:docMk/>
          <pc:sldMk cId="3385218854" sldId="266"/>
        </pc:sldMkLst>
        <pc:spChg chg="mod">
          <ac:chgData name="Lahey Kevin [student]" userId="dcb82da5-d308-4e16-b485-e9f389389917" providerId="ADAL" clId="{DC0912D0-2194-45D9-BA67-BDA127F5ECDF}" dt="2023-06-07T19:35:28.179" v="91" actId="20577"/>
          <ac:spMkLst>
            <pc:docMk/>
            <pc:sldMk cId="3385218854" sldId="266"/>
            <ac:spMk id="2" creationId="{B6563975-8653-A740-9086-FA00CAB9BDDE}"/>
          </ac:spMkLst>
        </pc:spChg>
        <pc:spChg chg="del">
          <ac:chgData name="Lahey Kevin [student]" userId="dcb82da5-d308-4e16-b485-e9f389389917" providerId="ADAL" clId="{DC0912D0-2194-45D9-BA67-BDA127F5ECDF}" dt="2023-06-07T19:35:35.764" v="92" actId="478"/>
          <ac:spMkLst>
            <pc:docMk/>
            <pc:sldMk cId="3385218854" sldId="266"/>
            <ac:spMk id="3" creationId="{CCED5367-6F5B-3140-BBC4-5FF73C15B931}"/>
          </ac:spMkLst>
        </pc:spChg>
        <pc:spChg chg="mod">
          <ac:chgData name="Lahey Kevin [student]" userId="dcb82da5-d308-4e16-b485-e9f389389917" providerId="ADAL" clId="{DC0912D0-2194-45D9-BA67-BDA127F5ECDF}" dt="2023-06-07T22:44:33.835" v="1463" actId="313"/>
          <ac:spMkLst>
            <pc:docMk/>
            <pc:sldMk cId="3385218854" sldId="266"/>
            <ac:spMk id="4" creationId="{746B55E8-65FE-0F43-A2A4-2E5D242F9D1A}"/>
          </ac:spMkLst>
        </pc:spChg>
        <pc:spChg chg="mod">
          <ac:chgData name="Lahey Kevin [student]" userId="dcb82da5-d308-4e16-b485-e9f389389917" providerId="ADAL" clId="{DC0912D0-2194-45D9-BA67-BDA127F5ECDF}" dt="2023-06-07T19:40:27.745" v="252"/>
          <ac:spMkLst>
            <pc:docMk/>
            <pc:sldMk cId="3385218854" sldId="266"/>
            <ac:spMk id="6" creationId="{D1805FA8-577D-414C-96AB-FA1FBCF900F0}"/>
          </ac:spMkLst>
        </pc:spChg>
      </pc:sldChg>
      <pc:sldChg chg="del">
        <pc:chgData name="Lahey Kevin [student]" userId="dcb82da5-d308-4e16-b485-e9f389389917" providerId="ADAL" clId="{DC0912D0-2194-45D9-BA67-BDA127F5ECDF}" dt="2023-06-07T19:35:22.342" v="82" actId="47"/>
        <pc:sldMkLst>
          <pc:docMk/>
          <pc:sldMk cId="3911350475" sldId="267"/>
        </pc:sldMkLst>
      </pc:sldChg>
      <pc:sldChg chg="del">
        <pc:chgData name="Lahey Kevin [student]" userId="dcb82da5-d308-4e16-b485-e9f389389917" providerId="ADAL" clId="{DC0912D0-2194-45D9-BA67-BDA127F5ECDF}" dt="2023-06-07T19:35:24.251" v="84" actId="47"/>
        <pc:sldMkLst>
          <pc:docMk/>
          <pc:sldMk cId="2362797462" sldId="268"/>
        </pc:sldMkLst>
      </pc:sldChg>
      <pc:sldChg chg="del">
        <pc:chgData name="Lahey Kevin [student]" userId="dcb82da5-d308-4e16-b485-e9f389389917" providerId="ADAL" clId="{DC0912D0-2194-45D9-BA67-BDA127F5ECDF}" dt="2023-06-07T19:31:03.677" v="3" actId="47"/>
        <pc:sldMkLst>
          <pc:docMk/>
          <pc:sldMk cId="2387391333" sldId="269"/>
        </pc:sldMkLst>
      </pc:sldChg>
      <pc:sldChg chg="modSp new mod modTransition">
        <pc:chgData name="Lahey Kevin [student]" userId="dcb82da5-d308-4e16-b485-e9f389389917" providerId="ADAL" clId="{DC0912D0-2194-45D9-BA67-BDA127F5ECDF}" dt="2023-06-07T22:02:17.441" v="1422" actId="20577"/>
        <pc:sldMkLst>
          <pc:docMk/>
          <pc:sldMk cId="2399845058" sldId="270"/>
        </pc:sldMkLst>
        <pc:spChg chg="mod">
          <ac:chgData name="Lahey Kevin [student]" userId="dcb82da5-d308-4e16-b485-e9f389389917" providerId="ADAL" clId="{DC0912D0-2194-45D9-BA67-BDA127F5ECDF}" dt="2023-06-07T21:50:35.280" v="1196" actId="20577"/>
          <ac:spMkLst>
            <pc:docMk/>
            <pc:sldMk cId="2399845058" sldId="270"/>
            <ac:spMk id="2" creationId="{2BFDA604-F1F1-E572-533F-E5AAF9C422CB}"/>
          </ac:spMkLst>
        </pc:spChg>
        <pc:spChg chg="mod">
          <ac:chgData name="Lahey Kevin [student]" userId="dcb82da5-d308-4e16-b485-e9f389389917" providerId="ADAL" clId="{DC0912D0-2194-45D9-BA67-BDA127F5ECDF}" dt="2023-06-07T22:02:17.441" v="1422" actId="20577"/>
          <ac:spMkLst>
            <pc:docMk/>
            <pc:sldMk cId="2399845058" sldId="270"/>
            <ac:spMk id="3" creationId="{4B9815F7-E7F2-863C-0435-F843F7FEA4FA}"/>
          </ac:spMkLst>
        </pc:spChg>
        <pc:spChg chg="mod">
          <ac:chgData name="Lahey Kevin [student]" userId="dcb82da5-d308-4e16-b485-e9f389389917" providerId="ADAL" clId="{DC0912D0-2194-45D9-BA67-BDA127F5ECDF}" dt="2023-06-07T19:40:45.676" v="257"/>
          <ac:spMkLst>
            <pc:docMk/>
            <pc:sldMk cId="2399845058" sldId="270"/>
            <ac:spMk id="5" creationId="{21D8F669-3ACD-4FE2-02D1-A4AC04493DF0}"/>
          </ac:spMkLst>
        </pc:spChg>
      </pc:sldChg>
      <pc:sldChg chg="addSp delSp modSp new mod modTransition">
        <pc:chgData name="Lahey Kevin [student]" userId="dcb82da5-d308-4e16-b485-e9f389389917" providerId="ADAL" clId="{DC0912D0-2194-45D9-BA67-BDA127F5ECDF}" dt="2023-06-07T21:59:54.191" v="1408"/>
        <pc:sldMkLst>
          <pc:docMk/>
          <pc:sldMk cId="2314801414" sldId="271"/>
        </pc:sldMkLst>
        <pc:spChg chg="mod">
          <ac:chgData name="Lahey Kevin [student]" userId="dcb82da5-d308-4e16-b485-e9f389389917" providerId="ADAL" clId="{DC0912D0-2194-45D9-BA67-BDA127F5ECDF}" dt="2023-06-07T19:36:31.070" v="159" actId="20577"/>
          <ac:spMkLst>
            <pc:docMk/>
            <pc:sldMk cId="2314801414" sldId="271"/>
            <ac:spMk id="2" creationId="{6413535F-8BD9-B9B7-8825-01A4DA0F9EE8}"/>
          </ac:spMkLst>
        </pc:spChg>
        <pc:spChg chg="del">
          <ac:chgData name="Lahey Kevin [student]" userId="dcb82da5-d308-4e16-b485-e9f389389917" providerId="ADAL" clId="{DC0912D0-2194-45D9-BA67-BDA127F5ECDF}" dt="2023-06-07T19:37:02.758" v="160" actId="478"/>
          <ac:spMkLst>
            <pc:docMk/>
            <pc:sldMk cId="2314801414" sldId="271"/>
            <ac:spMk id="3" creationId="{50387C4B-5B07-102F-DE56-F831790DC812}"/>
          </ac:spMkLst>
        </pc:spChg>
        <pc:spChg chg="del">
          <ac:chgData name="Lahey Kevin [student]" userId="dcb82da5-d308-4e16-b485-e9f389389917" providerId="ADAL" clId="{DC0912D0-2194-45D9-BA67-BDA127F5ECDF}" dt="2023-06-07T19:37:04.646" v="161" actId="478"/>
          <ac:spMkLst>
            <pc:docMk/>
            <pc:sldMk cId="2314801414" sldId="271"/>
            <ac:spMk id="4" creationId="{2F608C8B-E019-0B2E-B182-49454B42FB40}"/>
          </ac:spMkLst>
        </pc:spChg>
        <pc:spChg chg="mod">
          <ac:chgData name="Lahey Kevin [student]" userId="dcb82da5-d308-4e16-b485-e9f389389917" providerId="ADAL" clId="{DC0912D0-2194-45D9-BA67-BDA127F5ECDF}" dt="2023-06-07T19:40:30.956" v="253"/>
          <ac:spMkLst>
            <pc:docMk/>
            <pc:sldMk cId="2314801414" sldId="271"/>
            <ac:spMk id="6" creationId="{083DCD5E-9303-34D5-A5AA-905C1F3F3186}"/>
          </ac:spMkLst>
        </pc:spChg>
        <pc:picChg chg="add mod">
          <ac:chgData name="Lahey Kevin [student]" userId="dcb82da5-d308-4e16-b485-e9f389389917" providerId="ADAL" clId="{DC0912D0-2194-45D9-BA67-BDA127F5ECDF}" dt="2023-06-07T19:38:35.059" v="175" actId="1076"/>
          <ac:picMkLst>
            <pc:docMk/>
            <pc:sldMk cId="2314801414" sldId="271"/>
            <ac:picMk id="1026" creationId="{DF6D1238-7C9A-B271-BC9A-75F636127FC7}"/>
          </ac:picMkLst>
        </pc:picChg>
        <pc:picChg chg="add mod">
          <ac:chgData name="Lahey Kevin [student]" userId="dcb82da5-d308-4e16-b485-e9f389389917" providerId="ADAL" clId="{DC0912D0-2194-45D9-BA67-BDA127F5ECDF}" dt="2023-06-07T19:38:38.475" v="176" actId="1076"/>
          <ac:picMkLst>
            <pc:docMk/>
            <pc:sldMk cId="2314801414" sldId="271"/>
            <ac:picMk id="1028" creationId="{CB6599B9-915F-6A5F-B6C9-8D09C4A49453}"/>
          </ac:picMkLst>
        </pc:picChg>
        <pc:picChg chg="add del mod">
          <ac:chgData name="Lahey Kevin [student]" userId="dcb82da5-d308-4e16-b485-e9f389389917" providerId="ADAL" clId="{DC0912D0-2194-45D9-BA67-BDA127F5ECDF}" dt="2023-06-07T19:38:16.195" v="169" actId="478"/>
          <ac:picMkLst>
            <pc:docMk/>
            <pc:sldMk cId="2314801414" sldId="271"/>
            <ac:picMk id="1030" creationId="{CE39E763-1941-65D5-4D29-5ACF36C7A39C}"/>
          </ac:picMkLst>
        </pc:picChg>
      </pc:sldChg>
      <pc:sldChg chg="addSp modSp new mod modTransition modAnim">
        <pc:chgData name="Lahey Kevin [student]" userId="dcb82da5-d308-4e16-b485-e9f389389917" providerId="ADAL" clId="{DC0912D0-2194-45D9-BA67-BDA127F5ECDF}" dt="2023-06-07T22:00:03.803" v="1410"/>
        <pc:sldMkLst>
          <pc:docMk/>
          <pc:sldMk cId="3711433468" sldId="272"/>
        </pc:sldMkLst>
        <pc:spChg chg="mod">
          <ac:chgData name="Lahey Kevin [student]" userId="dcb82da5-d308-4e16-b485-e9f389389917" providerId="ADAL" clId="{DC0912D0-2194-45D9-BA67-BDA127F5ECDF}" dt="2023-06-07T19:39:58.728" v="205" actId="20577"/>
          <ac:spMkLst>
            <pc:docMk/>
            <pc:sldMk cId="3711433468" sldId="272"/>
            <ac:spMk id="2" creationId="{46ABC364-E785-D13B-437E-278F09E77252}"/>
          </ac:spMkLst>
        </pc:spChg>
        <pc:spChg chg="mod">
          <ac:chgData name="Lahey Kevin [student]" userId="dcb82da5-d308-4e16-b485-e9f389389917" providerId="ADAL" clId="{DC0912D0-2194-45D9-BA67-BDA127F5ECDF}" dt="2023-06-07T20:00:26.030" v="425" actId="20577"/>
          <ac:spMkLst>
            <pc:docMk/>
            <pc:sldMk cId="3711433468" sldId="272"/>
            <ac:spMk id="3" creationId="{7E440711-148F-07F4-4594-B47E690DB724}"/>
          </ac:spMkLst>
        </pc:spChg>
        <pc:spChg chg="mod">
          <ac:chgData name="Lahey Kevin [student]" userId="dcb82da5-d308-4e16-b485-e9f389389917" providerId="ADAL" clId="{DC0912D0-2194-45D9-BA67-BDA127F5ECDF}" dt="2023-06-07T19:40:42.041" v="256"/>
          <ac:spMkLst>
            <pc:docMk/>
            <pc:sldMk cId="3711433468" sldId="272"/>
            <ac:spMk id="5" creationId="{90722C6E-4407-FD10-1284-10047ED3D46D}"/>
          </ac:spMkLst>
        </pc:spChg>
        <pc:picChg chg="add mod">
          <ac:chgData name="Lahey Kevin [student]" userId="dcb82da5-d308-4e16-b485-e9f389389917" providerId="ADAL" clId="{DC0912D0-2194-45D9-BA67-BDA127F5ECDF}" dt="2023-06-07T19:41:11.202" v="262" actId="1076"/>
          <ac:picMkLst>
            <pc:docMk/>
            <pc:sldMk cId="3711433468" sldId="272"/>
            <ac:picMk id="7" creationId="{5CD06605-A19F-6B02-6EF5-A32B3EE6E252}"/>
          </ac:picMkLst>
        </pc:picChg>
      </pc:sldChg>
      <pc:sldChg chg="addSp delSp modSp new mod modTransition modAnim">
        <pc:chgData name="Lahey Kevin [student]" userId="dcb82da5-d308-4e16-b485-e9f389389917" providerId="ADAL" clId="{DC0912D0-2194-45D9-BA67-BDA127F5ECDF}" dt="2023-06-07T22:00:10.831" v="1411"/>
        <pc:sldMkLst>
          <pc:docMk/>
          <pc:sldMk cId="864968858" sldId="273"/>
        </pc:sldMkLst>
        <pc:spChg chg="mod">
          <ac:chgData name="Lahey Kevin [student]" userId="dcb82da5-d308-4e16-b485-e9f389389917" providerId="ADAL" clId="{DC0912D0-2194-45D9-BA67-BDA127F5ECDF}" dt="2023-06-07T20:06:41.877" v="440" actId="20577"/>
          <ac:spMkLst>
            <pc:docMk/>
            <pc:sldMk cId="864968858" sldId="273"/>
            <ac:spMk id="2" creationId="{81DE5250-0308-98CB-3EAC-60A532A7935E}"/>
          </ac:spMkLst>
        </pc:spChg>
        <pc:spChg chg="mod">
          <ac:chgData name="Lahey Kevin [student]" userId="dcb82da5-d308-4e16-b485-e9f389389917" providerId="ADAL" clId="{DC0912D0-2194-45D9-BA67-BDA127F5ECDF}" dt="2023-06-07T20:09:13.893" v="547" actId="5793"/>
          <ac:spMkLst>
            <pc:docMk/>
            <pc:sldMk cId="864968858" sldId="273"/>
            <ac:spMk id="3" creationId="{9A03DA04-AE82-2E93-26CE-E6CF99C38107}"/>
          </ac:spMkLst>
        </pc:spChg>
        <pc:spChg chg="mod">
          <ac:chgData name="Lahey Kevin [student]" userId="dcb82da5-d308-4e16-b485-e9f389389917" providerId="ADAL" clId="{DC0912D0-2194-45D9-BA67-BDA127F5ECDF}" dt="2023-06-07T19:40:12.031" v="251" actId="20577"/>
          <ac:spMkLst>
            <pc:docMk/>
            <pc:sldMk cId="864968858" sldId="273"/>
            <ac:spMk id="5" creationId="{92A5E93F-8725-8FC4-89C4-3769CFC0E939}"/>
          </ac:spMkLst>
        </pc:spChg>
        <pc:picChg chg="add mod">
          <ac:chgData name="Lahey Kevin [student]" userId="dcb82da5-d308-4e16-b485-e9f389389917" providerId="ADAL" clId="{DC0912D0-2194-45D9-BA67-BDA127F5ECDF}" dt="2023-06-07T20:04:26.374" v="437" actId="1076"/>
          <ac:picMkLst>
            <pc:docMk/>
            <pc:sldMk cId="864968858" sldId="273"/>
            <ac:picMk id="2050" creationId="{CE04338A-5A46-0971-AC92-F564A00ADF9E}"/>
          </ac:picMkLst>
        </pc:picChg>
        <pc:picChg chg="add del mod">
          <ac:chgData name="Lahey Kevin [student]" userId="dcb82da5-d308-4e16-b485-e9f389389917" providerId="ADAL" clId="{DC0912D0-2194-45D9-BA67-BDA127F5ECDF}" dt="2023-06-07T20:04:07.602" v="435" actId="478"/>
          <ac:picMkLst>
            <pc:docMk/>
            <pc:sldMk cId="864968858" sldId="273"/>
            <ac:picMk id="2052" creationId="{23233417-B8AD-2D1C-9234-EAFC1EF9795A}"/>
          </ac:picMkLst>
        </pc:picChg>
      </pc:sldChg>
      <pc:sldChg chg="addSp delSp modSp new mod modTransition">
        <pc:chgData name="Lahey Kevin [student]" userId="dcb82da5-d308-4e16-b485-e9f389389917" providerId="ADAL" clId="{DC0912D0-2194-45D9-BA67-BDA127F5ECDF}" dt="2023-06-07T21:59:42.266" v="1401"/>
        <pc:sldMkLst>
          <pc:docMk/>
          <pc:sldMk cId="1774692159" sldId="274"/>
        </pc:sldMkLst>
        <pc:spChg chg="mod">
          <ac:chgData name="Lahey Kevin [student]" userId="dcb82da5-d308-4e16-b485-e9f389389917" providerId="ADAL" clId="{DC0912D0-2194-45D9-BA67-BDA127F5ECDF}" dt="2023-06-07T19:43:22.432" v="271" actId="20577"/>
          <ac:spMkLst>
            <pc:docMk/>
            <pc:sldMk cId="1774692159" sldId="274"/>
            <ac:spMk id="2" creationId="{27049540-B5D7-DED4-F145-E6EEE648C871}"/>
          </ac:spMkLst>
        </pc:spChg>
        <pc:spChg chg="mod">
          <ac:chgData name="Lahey Kevin [student]" userId="dcb82da5-d308-4e16-b485-e9f389389917" providerId="ADAL" clId="{DC0912D0-2194-45D9-BA67-BDA127F5ECDF}" dt="2023-06-07T19:40:38.204" v="255"/>
          <ac:spMkLst>
            <pc:docMk/>
            <pc:sldMk cId="1774692159" sldId="274"/>
            <ac:spMk id="5" creationId="{B4FF9FF8-E52A-82AB-1340-83E578762412}"/>
          </ac:spMkLst>
        </pc:spChg>
        <pc:picChg chg="add mod">
          <ac:chgData name="Lahey Kevin [student]" userId="dcb82da5-d308-4e16-b485-e9f389389917" providerId="ADAL" clId="{DC0912D0-2194-45D9-BA67-BDA127F5ECDF}" dt="2023-06-07T20:16:58.380" v="570" actId="1036"/>
          <ac:picMkLst>
            <pc:docMk/>
            <pc:sldMk cId="1774692159" sldId="274"/>
            <ac:picMk id="7" creationId="{BFAB1392-5A8C-7B91-EFE5-48E766C81043}"/>
          </ac:picMkLst>
        </pc:picChg>
        <pc:picChg chg="add del mod">
          <ac:chgData name="Lahey Kevin [student]" userId="dcb82da5-d308-4e16-b485-e9f389389917" providerId="ADAL" clId="{DC0912D0-2194-45D9-BA67-BDA127F5ECDF}" dt="2023-06-07T20:18:20.676" v="598" actId="478"/>
          <ac:picMkLst>
            <pc:docMk/>
            <pc:sldMk cId="1774692159" sldId="274"/>
            <ac:picMk id="8" creationId="{6F31DE9B-A575-32D3-55FA-1F524E224DF3}"/>
          </ac:picMkLst>
        </pc:picChg>
        <pc:picChg chg="add del mod">
          <ac:chgData name="Lahey Kevin [student]" userId="dcb82da5-d308-4e16-b485-e9f389389917" providerId="ADAL" clId="{DC0912D0-2194-45D9-BA67-BDA127F5ECDF}" dt="2023-06-07T20:18:20.676" v="598" actId="478"/>
          <ac:picMkLst>
            <pc:docMk/>
            <pc:sldMk cId="1774692159" sldId="274"/>
            <ac:picMk id="9" creationId="{8C6DA6C6-A44D-80D4-A40E-4BA936A47C7D}"/>
          </ac:picMkLst>
        </pc:picChg>
        <pc:picChg chg="add del mod">
          <ac:chgData name="Lahey Kevin [student]" userId="dcb82da5-d308-4e16-b485-e9f389389917" providerId="ADAL" clId="{DC0912D0-2194-45D9-BA67-BDA127F5ECDF}" dt="2023-06-07T20:18:20.676" v="598" actId="478"/>
          <ac:picMkLst>
            <pc:docMk/>
            <pc:sldMk cId="1774692159" sldId="274"/>
            <ac:picMk id="10" creationId="{ED58CB17-9E56-73A6-2AD6-A0467769B1E6}"/>
          </ac:picMkLst>
        </pc:picChg>
      </pc:sldChg>
      <pc:sldChg chg="modSp new del mod">
        <pc:chgData name="Lahey Kevin [student]" userId="dcb82da5-d308-4e16-b485-e9f389389917" providerId="ADAL" clId="{DC0912D0-2194-45D9-BA67-BDA127F5ECDF}" dt="2023-06-07T20:20:23.444" v="602" actId="47"/>
        <pc:sldMkLst>
          <pc:docMk/>
          <pc:sldMk cId="3532372129" sldId="275"/>
        </pc:sldMkLst>
        <pc:spChg chg="mod">
          <ac:chgData name="Lahey Kevin [student]" userId="dcb82da5-d308-4e16-b485-e9f389389917" providerId="ADAL" clId="{DC0912D0-2194-45D9-BA67-BDA127F5ECDF}" dt="2023-06-07T19:46:10.446" v="313" actId="20577"/>
          <ac:spMkLst>
            <pc:docMk/>
            <pc:sldMk cId="3532372129" sldId="275"/>
            <ac:spMk id="2" creationId="{4BC849F3-FC31-D58D-A3BF-36DA970A81A2}"/>
          </ac:spMkLst>
        </pc:spChg>
        <pc:spChg chg="mod">
          <ac:chgData name="Lahey Kevin [student]" userId="dcb82da5-d308-4e16-b485-e9f389389917" providerId="ADAL" clId="{DC0912D0-2194-45D9-BA67-BDA127F5ECDF}" dt="2023-06-07T19:40:35.385" v="254"/>
          <ac:spMkLst>
            <pc:docMk/>
            <pc:sldMk cId="3532372129" sldId="275"/>
            <ac:spMk id="5" creationId="{94F1D0B8-3A18-1E68-3FE4-95C327C80D90}"/>
          </ac:spMkLst>
        </pc:spChg>
      </pc:sldChg>
      <pc:sldChg chg="addSp delSp modSp new mod modTransition modAnim">
        <pc:chgData name="Lahey Kevin [student]" userId="dcb82da5-d308-4e16-b485-e9f389389917" providerId="ADAL" clId="{DC0912D0-2194-45D9-BA67-BDA127F5ECDF}" dt="2023-06-07T22:00:25.304" v="1413" actId="1076"/>
        <pc:sldMkLst>
          <pc:docMk/>
          <pc:sldMk cId="4191858329" sldId="276"/>
        </pc:sldMkLst>
        <pc:spChg chg="mod">
          <ac:chgData name="Lahey Kevin [student]" userId="dcb82da5-d308-4e16-b485-e9f389389917" providerId="ADAL" clId="{DC0912D0-2194-45D9-BA67-BDA127F5ECDF}" dt="2023-06-07T20:36:07.029" v="760" actId="20577"/>
          <ac:spMkLst>
            <pc:docMk/>
            <pc:sldMk cId="4191858329" sldId="276"/>
            <ac:spMk id="2" creationId="{50DD0C9B-8561-F550-A65C-89345A1575BA}"/>
          </ac:spMkLst>
        </pc:spChg>
        <pc:spChg chg="add del">
          <ac:chgData name="Lahey Kevin [student]" userId="dcb82da5-d308-4e16-b485-e9f389389917" providerId="ADAL" clId="{DC0912D0-2194-45D9-BA67-BDA127F5ECDF}" dt="2023-06-07T20:30:03.496" v="678" actId="22"/>
          <ac:spMkLst>
            <pc:docMk/>
            <pc:sldMk cId="4191858329" sldId="276"/>
            <ac:spMk id="3" creationId="{7BA9E387-CCA2-B5B1-6299-EF1A13C467D9}"/>
          </ac:spMkLst>
        </pc:spChg>
        <pc:spChg chg="mod">
          <ac:chgData name="Lahey Kevin [student]" userId="dcb82da5-d308-4e16-b485-e9f389389917" providerId="ADAL" clId="{DC0912D0-2194-45D9-BA67-BDA127F5ECDF}" dt="2023-06-07T19:46:47.758" v="370"/>
          <ac:spMkLst>
            <pc:docMk/>
            <pc:sldMk cId="4191858329" sldId="276"/>
            <ac:spMk id="5" creationId="{9D2DDBBC-5F21-B5A6-E1B7-4FDC4337DE91}"/>
          </ac:spMkLst>
        </pc:spChg>
        <pc:picChg chg="add del mod ord">
          <ac:chgData name="Lahey Kevin [student]" userId="dcb82da5-d308-4e16-b485-e9f389389917" providerId="ADAL" clId="{DC0912D0-2194-45D9-BA67-BDA127F5ECDF}" dt="2023-06-07T20:30:03.496" v="678" actId="22"/>
          <ac:picMkLst>
            <pc:docMk/>
            <pc:sldMk cId="4191858329" sldId="276"/>
            <ac:picMk id="8" creationId="{CC98807C-912E-0F2C-B302-86BADE5AE9CA}"/>
          </ac:picMkLst>
        </pc:picChg>
        <pc:picChg chg="add mod">
          <ac:chgData name="Lahey Kevin [student]" userId="dcb82da5-d308-4e16-b485-e9f389389917" providerId="ADAL" clId="{DC0912D0-2194-45D9-BA67-BDA127F5ECDF}" dt="2023-06-07T20:30:13.847" v="681" actId="1076"/>
          <ac:picMkLst>
            <pc:docMk/>
            <pc:sldMk cId="4191858329" sldId="276"/>
            <ac:picMk id="10" creationId="{545ABB4B-637E-6C2C-3194-A93D16DAD3AA}"/>
          </ac:picMkLst>
        </pc:picChg>
        <pc:picChg chg="add mod">
          <ac:chgData name="Lahey Kevin [student]" userId="dcb82da5-d308-4e16-b485-e9f389389917" providerId="ADAL" clId="{DC0912D0-2194-45D9-BA67-BDA127F5ECDF}" dt="2023-06-07T22:00:25.304" v="1413" actId="1076"/>
          <ac:picMkLst>
            <pc:docMk/>
            <pc:sldMk cId="4191858329" sldId="276"/>
            <ac:picMk id="12" creationId="{EDA4B826-9D0B-9D4D-C664-0FA931DC5F7D}"/>
          </ac:picMkLst>
        </pc:picChg>
      </pc:sldChg>
      <pc:sldChg chg="addSp modSp new mod modTransition modAnim">
        <pc:chgData name="Lahey Kevin [student]" userId="dcb82da5-d308-4e16-b485-e9f389389917" providerId="ADAL" clId="{DC0912D0-2194-45D9-BA67-BDA127F5ECDF}" dt="2023-06-07T22:46:44.993" v="1475"/>
        <pc:sldMkLst>
          <pc:docMk/>
          <pc:sldMk cId="2083828942" sldId="277"/>
        </pc:sldMkLst>
        <pc:spChg chg="mod">
          <ac:chgData name="Lahey Kevin [student]" userId="dcb82da5-d308-4e16-b485-e9f389389917" providerId="ADAL" clId="{DC0912D0-2194-45D9-BA67-BDA127F5ECDF}" dt="2023-06-07T19:46:39.929" v="369" actId="20577"/>
          <ac:spMkLst>
            <pc:docMk/>
            <pc:sldMk cId="2083828942" sldId="277"/>
            <ac:spMk id="2" creationId="{8CCC6F11-5DCB-6FF4-4112-A536A9231282}"/>
          </ac:spMkLst>
        </pc:spChg>
        <pc:spChg chg="mod">
          <ac:chgData name="Lahey Kevin [student]" userId="dcb82da5-d308-4e16-b485-e9f389389917" providerId="ADAL" clId="{DC0912D0-2194-45D9-BA67-BDA127F5ECDF}" dt="2023-06-07T22:45:54.133" v="1467" actId="20577"/>
          <ac:spMkLst>
            <pc:docMk/>
            <pc:sldMk cId="2083828942" sldId="277"/>
            <ac:spMk id="3" creationId="{EA81BFA4-A1F9-3399-39BC-DE88A1009028}"/>
          </ac:spMkLst>
        </pc:spChg>
        <pc:spChg chg="mod">
          <ac:chgData name="Lahey Kevin [student]" userId="dcb82da5-d308-4e16-b485-e9f389389917" providerId="ADAL" clId="{DC0912D0-2194-45D9-BA67-BDA127F5ECDF}" dt="2023-06-07T19:46:50.089" v="371"/>
          <ac:spMkLst>
            <pc:docMk/>
            <pc:sldMk cId="2083828942" sldId="277"/>
            <ac:spMk id="5" creationId="{9858D37F-7559-2415-8692-52698958E9BC}"/>
          </ac:spMkLst>
        </pc:spChg>
        <pc:picChg chg="add mod">
          <ac:chgData name="Lahey Kevin [student]" userId="dcb82da5-d308-4e16-b485-e9f389389917" providerId="ADAL" clId="{DC0912D0-2194-45D9-BA67-BDA127F5ECDF}" dt="2023-06-07T22:46:36.173" v="1473" actId="14100"/>
          <ac:picMkLst>
            <pc:docMk/>
            <pc:sldMk cId="2083828942" sldId="277"/>
            <ac:picMk id="7" creationId="{966C963F-B615-A168-2E1B-50A89CFC2194}"/>
          </ac:picMkLst>
        </pc:picChg>
      </pc:sldChg>
      <pc:sldChg chg="addSp modSp new mod modTransition">
        <pc:chgData name="Lahey Kevin [student]" userId="dcb82da5-d308-4e16-b485-e9f389389917" providerId="ADAL" clId="{DC0912D0-2194-45D9-BA67-BDA127F5ECDF}" dt="2023-06-07T21:59:44.485" v="1402"/>
        <pc:sldMkLst>
          <pc:docMk/>
          <pc:sldMk cId="4223959986" sldId="278"/>
        </pc:sldMkLst>
        <pc:spChg chg="mod">
          <ac:chgData name="Lahey Kevin [student]" userId="dcb82da5-d308-4e16-b485-e9f389389917" providerId="ADAL" clId="{DC0912D0-2194-45D9-BA67-BDA127F5ECDF}" dt="2023-06-07T20:20:31.123" v="620" actId="20577"/>
          <ac:spMkLst>
            <pc:docMk/>
            <pc:sldMk cId="4223959986" sldId="278"/>
            <ac:spMk id="2" creationId="{457F2135-BF35-D70D-C7CA-7BD31D9AD0CC}"/>
          </ac:spMkLst>
        </pc:spChg>
        <pc:spChg chg="mod">
          <ac:chgData name="Lahey Kevin [student]" userId="dcb82da5-d308-4e16-b485-e9f389389917" providerId="ADAL" clId="{DC0912D0-2194-45D9-BA67-BDA127F5ECDF}" dt="2023-06-07T20:18:11.610" v="586"/>
          <ac:spMkLst>
            <pc:docMk/>
            <pc:sldMk cId="4223959986" sldId="278"/>
            <ac:spMk id="5" creationId="{36135AA6-8C3F-4131-BAB1-FD4A00DEE9AF}"/>
          </ac:spMkLst>
        </pc:spChg>
        <pc:picChg chg="add mod">
          <ac:chgData name="Lahey Kevin [student]" userId="dcb82da5-d308-4e16-b485-e9f389389917" providerId="ADAL" clId="{DC0912D0-2194-45D9-BA67-BDA127F5ECDF}" dt="2023-06-07T20:18:22.292" v="599"/>
          <ac:picMkLst>
            <pc:docMk/>
            <pc:sldMk cId="4223959986" sldId="278"/>
            <ac:picMk id="7" creationId="{37015ECE-45B1-0AC9-E6F4-2E33434E24E0}"/>
          </ac:picMkLst>
        </pc:picChg>
        <pc:picChg chg="add mod">
          <ac:chgData name="Lahey Kevin [student]" userId="dcb82da5-d308-4e16-b485-e9f389389917" providerId="ADAL" clId="{DC0912D0-2194-45D9-BA67-BDA127F5ECDF}" dt="2023-06-07T20:18:34.568" v="600" actId="1076"/>
          <ac:picMkLst>
            <pc:docMk/>
            <pc:sldMk cId="4223959986" sldId="278"/>
            <ac:picMk id="8" creationId="{91F94A59-4D66-DAD6-81C9-7DF2DA6D3481}"/>
          </ac:picMkLst>
        </pc:picChg>
        <pc:picChg chg="add mod">
          <ac:chgData name="Lahey Kevin [student]" userId="dcb82da5-d308-4e16-b485-e9f389389917" providerId="ADAL" clId="{DC0912D0-2194-45D9-BA67-BDA127F5ECDF}" dt="2023-06-07T20:18:39.309" v="601" actId="1076"/>
          <ac:picMkLst>
            <pc:docMk/>
            <pc:sldMk cId="4223959986" sldId="278"/>
            <ac:picMk id="9" creationId="{5BA63D6C-FBEC-E8E2-C97F-61E9DEAF7372}"/>
          </ac:picMkLst>
        </pc:picChg>
      </pc:sldChg>
      <pc:sldChg chg="addSp delSp modSp new mod modTransition modAnim">
        <pc:chgData name="Lahey Kevin [student]" userId="dcb82da5-d308-4e16-b485-e9f389389917" providerId="ADAL" clId="{DC0912D0-2194-45D9-BA67-BDA127F5ECDF}" dt="2023-06-07T22:44:30.232" v="1461" actId="2"/>
        <pc:sldMkLst>
          <pc:docMk/>
          <pc:sldMk cId="2432990162" sldId="279"/>
        </pc:sldMkLst>
        <pc:spChg chg="mod">
          <ac:chgData name="Lahey Kevin [student]" userId="dcb82da5-d308-4e16-b485-e9f389389917" providerId="ADAL" clId="{DC0912D0-2194-45D9-BA67-BDA127F5ECDF}" dt="2023-06-07T20:41:24.500" v="846" actId="20577"/>
          <ac:spMkLst>
            <pc:docMk/>
            <pc:sldMk cId="2432990162" sldId="279"/>
            <ac:spMk id="2" creationId="{EBFA64CE-0002-3919-A903-636DF451F200}"/>
          </ac:spMkLst>
        </pc:spChg>
        <pc:spChg chg="mod">
          <ac:chgData name="Lahey Kevin [student]" userId="dcb82da5-d308-4e16-b485-e9f389389917" providerId="ADAL" clId="{DC0912D0-2194-45D9-BA67-BDA127F5ECDF}" dt="2023-06-07T22:44:30.232" v="1461" actId="2"/>
          <ac:spMkLst>
            <pc:docMk/>
            <pc:sldMk cId="2432990162" sldId="279"/>
            <ac:spMk id="3" creationId="{63C004CD-F6D1-8611-6F2D-5531B43C96D6}"/>
          </ac:spMkLst>
        </pc:spChg>
        <pc:spChg chg="mod">
          <ac:chgData name="Lahey Kevin [student]" userId="dcb82da5-d308-4e16-b485-e9f389389917" providerId="ADAL" clId="{DC0912D0-2194-45D9-BA67-BDA127F5ECDF}" dt="2023-06-07T20:20:52.700" v="632"/>
          <ac:spMkLst>
            <pc:docMk/>
            <pc:sldMk cId="2432990162" sldId="279"/>
            <ac:spMk id="5" creationId="{5A03DFC5-4E88-E933-40E8-BFB55F4B3481}"/>
          </ac:spMkLst>
        </pc:spChg>
        <pc:spChg chg="add del mod">
          <ac:chgData name="Lahey Kevin [student]" userId="dcb82da5-d308-4e16-b485-e9f389389917" providerId="ADAL" clId="{DC0912D0-2194-45D9-BA67-BDA127F5ECDF}" dt="2023-06-07T20:52:44.306" v="912" actId="478"/>
          <ac:spMkLst>
            <pc:docMk/>
            <pc:sldMk cId="2432990162" sldId="279"/>
            <ac:spMk id="12" creationId="{89C07F9F-E732-8C6F-C73D-73B72BB15C1E}"/>
          </ac:spMkLst>
        </pc:spChg>
        <pc:spChg chg="add del mod">
          <ac:chgData name="Lahey Kevin [student]" userId="dcb82da5-d308-4e16-b485-e9f389389917" providerId="ADAL" clId="{DC0912D0-2194-45D9-BA67-BDA127F5ECDF}" dt="2023-06-07T20:52:43.503" v="911" actId="478"/>
          <ac:spMkLst>
            <pc:docMk/>
            <pc:sldMk cId="2432990162" sldId="279"/>
            <ac:spMk id="13" creationId="{FD67A5C9-B045-8A1A-F55E-9BDBCE6622DE}"/>
          </ac:spMkLst>
        </pc:spChg>
        <pc:spChg chg="add del mod">
          <ac:chgData name="Lahey Kevin [student]" userId="dcb82da5-d308-4e16-b485-e9f389389917" providerId="ADAL" clId="{DC0912D0-2194-45D9-BA67-BDA127F5ECDF}" dt="2023-06-07T20:52:42.954" v="910" actId="478"/>
          <ac:spMkLst>
            <pc:docMk/>
            <pc:sldMk cId="2432990162" sldId="279"/>
            <ac:spMk id="14" creationId="{3332A26D-24B5-807D-9814-239F7EA04343}"/>
          </ac:spMkLst>
        </pc:spChg>
        <pc:spChg chg="add del mod">
          <ac:chgData name="Lahey Kevin [student]" userId="dcb82da5-d308-4e16-b485-e9f389389917" providerId="ADAL" clId="{DC0912D0-2194-45D9-BA67-BDA127F5ECDF}" dt="2023-06-07T20:52:18.414" v="904" actId="478"/>
          <ac:spMkLst>
            <pc:docMk/>
            <pc:sldMk cId="2432990162" sldId="279"/>
            <ac:spMk id="15" creationId="{E2E9610E-6D42-D7CA-6C71-6A923AF72ADF}"/>
          </ac:spMkLst>
        </pc:spChg>
        <pc:spChg chg="add del mod">
          <ac:chgData name="Lahey Kevin [student]" userId="dcb82da5-d308-4e16-b485-e9f389389917" providerId="ADAL" clId="{DC0912D0-2194-45D9-BA67-BDA127F5ECDF}" dt="2023-06-07T20:52:41.449" v="909" actId="478"/>
          <ac:spMkLst>
            <pc:docMk/>
            <pc:sldMk cId="2432990162" sldId="279"/>
            <ac:spMk id="16" creationId="{BFEB0154-5890-8B99-8095-00F7386DDC98}"/>
          </ac:spMkLst>
        </pc:spChg>
        <pc:spChg chg="add del">
          <ac:chgData name="Lahey Kevin [student]" userId="dcb82da5-d308-4e16-b485-e9f389389917" providerId="ADAL" clId="{DC0912D0-2194-45D9-BA67-BDA127F5ECDF}" dt="2023-06-07T20:52:59.450" v="914" actId="478"/>
          <ac:spMkLst>
            <pc:docMk/>
            <pc:sldMk cId="2432990162" sldId="279"/>
            <ac:spMk id="17" creationId="{4029D07E-BCA7-8F3B-EAD6-B0490540D0BD}"/>
          </ac:spMkLst>
        </pc:spChg>
        <pc:spChg chg="add del mod">
          <ac:chgData name="Lahey Kevin [student]" userId="dcb82da5-d308-4e16-b485-e9f389389917" providerId="ADAL" clId="{DC0912D0-2194-45D9-BA67-BDA127F5ECDF}" dt="2023-06-07T21:01:26.659" v="1069" actId="478"/>
          <ac:spMkLst>
            <pc:docMk/>
            <pc:sldMk cId="2432990162" sldId="279"/>
            <ac:spMk id="18" creationId="{D1E66396-418D-3710-C409-33D463720FF6}"/>
          </ac:spMkLst>
        </pc:spChg>
        <pc:spChg chg="add mod">
          <ac:chgData name="Lahey Kevin [student]" userId="dcb82da5-d308-4e16-b485-e9f389389917" providerId="ADAL" clId="{DC0912D0-2194-45D9-BA67-BDA127F5ECDF}" dt="2023-06-07T21:00:54.749" v="1025" actId="1076"/>
          <ac:spMkLst>
            <pc:docMk/>
            <pc:sldMk cId="2432990162" sldId="279"/>
            <ac:spMk id="19" creationId="{CE183E93-CC0C-C5FF-42F9-D2132246DBC2}"/>
          </ac:spMkLst>
        </pc:spChg>
        <pc:spChg chg="add mod">
          <ac:chgData name="Lahey Kevin [student]" userId="dcb82da5-d308-4e16-b485-e9f389389917" providerId="ADAL" clId="{DC0912D0-2194-45D9-BA67-BDA127F5ECDF}" dt="2023-06-07T21:00:39.348" v="1016" actId="1076"/>
          <ac:spMkLst>
            <pc:docMk/>
            <pc:sldMk cId="2432990162" sldId="279"/>
            <ac:spMk id="20" creationId="{DE082637-1D87-E3EB-43FA-7DC7F48935E1}"/>
          </ac:spMkLst>
        </pc:spChg>
        <pc:spChg chg="add mod">
          <ac:chgData name="Lahey Kevin [student]" userId="dcb82da5-d308-4e16-b485-e9f389389917" providerId="ADAL" clId="{DC0912D0-2194-45D9-BA67-BDA127F5ECDF}" dt="2023-06-07T21:01:23.008" v="1068" actId="1076"/>
          <ac:spMkLst>
            <pc:docMk/>
            <pc:sldMk cId="2432990162" sldId="279"/>
            <ac:spMk id="21" creationId="{579A5F94-9061-2DD3-734D-E45938E96C17}"/>
          </ac:spMkLst>
        </pc:spChg>
        <pc:spChg chg="add mod">
          <ac:chgData name="Lahey Kevin [student]" userId="dcb82da5-d308-4e16-b485-e9f389389917" providerId="ADAL" clId="{DC0912D0-2194-45D9-BA67-BDA127F5ECDF}" dt="2023-06-07T21:01:32.405" v="1071" actId="1076"/>
          <ac:spMkLst>
            <pc:docMk/>
            <pc:sldMk cId="2432990162" sldId="279"/>
            <ac:spMk id="22" creationId="{D35C8822-66B5-BCC1-7DB2-2EA0E3E6869A}"/>
          </ac:spMkLst>
        </pc:spChg>
        <pc:graphicFrameChg chg="add del mod modGraphic">
          <ac:chgData name="Lahey Kevin [student]" userId="dcb82da5-d308-4e16-b485-e9f389389917" providerId="ADAL" clId="{DC0912D0-2194-45D9-BA67-BDA127F5ECDF}" dt="2023-06-07T20:51:34.221" v="891" actId="478"/>
          <ac:graphicFrameMkLst>
            <pc:docMk/>
            <pc:sldMk cId="2432990162" sldId="279"/>
            <ac:graphicFrameMk id="11" creationId="{E0F26E71-A026-61D3-56A2-3A3D8936EB9A}"/>
          </ac:graphicFrameMkLst>
        </pc:graphicFrameChg>
        <pc:picChg chg="add del">
          <ac:chgData name="Lahey Kevin [student]" userId="dcb82da5-d308-4e16-b485-e9f389389917" providerId="ADAL" clId="{DC0912D0-2194-45D9-BA67-BDA127F5ECDF}" dt="2023-06-07T20:33:34.712" v="723" actId="22"/>
          <ac:picMkLst>
            <pc:docMk/>
            <pc:sldMk cId="2432990162" sldId="279"/>
            <ac:picMk id="8" creationId="{BFEDD6D4-70BC-2E16-6D2E-095784D5C2D3}"/>
          </ac:picMkLst>
        </pc:picChg>
        <pc:picChg chg="add mod">
          <ac:chgData name="Lahey Kevin [student]" userId="dcb82da5-d308-4e16-b485-e9f389389917" providerId="ADAL" clId="{DC0912D0-2194-45D9-BA67-BDA127F5ECDF}" dt="2023-06-07T20:47:50.207" v="856" actId="1076"/>
          <ac:picMkLst>
            <pc:docMk/>
            <pc:sldMk cId="2432990162" sldId="279"/>
            <ac:picMk id="10" creationId="{6DECD997-9615-BBF9-A0C0-315439D05A74}"/>
          </ac:picMkLst>
        </pc:picChg>
      </pc:sldChg>
      <pc:sldChg chg="addSp modSp new mod modTransition modAnim">
        <pc:chgData name="Lahey Kevin [student]" userId="dcb82da5-d308-4e16-b485-e9f389389917" providerId="ADAL" clId="{DC0912D0-2194-45D9-BA67-BDA127F5ECDF}" dt="2023-06-07T22:21:47.785" v="1454" actId="20577"/>
        <pc:sldMkLst>
          <pc:docMk/>
          <pc:sldMk cId="32720726" sldId="280"/>
        </pc:sldMkLst>
        <pc:spChg chg="mod">
          <ac:chgData name="Lahey Kevin [student]" userId="dcb82da5-d308-4e16-b485-e9f389389917" providerId="ADAL" clId="{DC0912D0-2194-45D9-BA67-BDA127F5ECDF}" dt="2023-06-07T21:55:48.429" v="1309" actId="20577"/>
          <ac:spMkLst>
            <pc:docMk/>
            <pc:sldMk cId="32720726" sldId="280"/>
            <ac:spMk id="2" creationId="{9C14B5C5-79B7-8C68-88F2-40C8E593BFEE}"/>
          </ac:spMkLst>
        </pc:spChg>
        <pc:spChg chg="mod">
          <ac:chgData name="Lahey Kevin [student]" userId="dcb82da5-d308-4e16-b485-e9f389389917" providerId="ADAL" clId="{DC0912D0-2194-45D9-BA67-BDA127F5ECDF}" dt="2023-06-07T22:21:47.785" v="1454" actId="20577"/>
          <ac:spMkLst>
            <pc:docMk/>
            <pc:sldMk cId="32720726" sldId="280"/>
            <ac:spMk id="3" creationId="{1537425B-7D15-00FB-E550-ADB2165C0525}"/>
          </ac:spMkLst>
        </pc:spChg>
        <pc:picChg chg="add mod modCrop">
          <ac:chgData name="Lahey Kevin [student]" userId="dcb82da5-d308-4e16-b485-e9f389389917" providerId="ADAL" clId="{DC0912D0-2194-45D9-BA67-BDA127F5ECDF}" dt="2023-06-07T21:59:02.615" v="1396" actId="1038"/>
          <ac:picMkLst>
            <pc:docMk/>
            <pc:sldMk cId="32720726" sldId="280"/>
            <ac:picMk id="7" creationId="{C8B9EB62-7AC2-3637-8A62-B6EB27325BD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7/06/2023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7/06/2023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7/06/2023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7/06/2023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7/06/2023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7/06/2023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7/06/2023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7/06/2023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7/06/2023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Quinten.moons@student.ap.be" TargetMode="External"/><Relationship Id="rId2" Type="http://schemas.openxmlformats.org/officeDocument/2006/relationships/hyperlink" Target="mailto:Kevin.Lahey@student.ap.b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LaheyKevin/Slimme_Baken_PoA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Slimme Baken</a:t>
            </a:r>
            <a:endParaRPr lang="nl-BE" b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Project voor Port of Antwerp Bruges</a:t>
            </a:r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E191F8D-EE0F-EF4C-4890-1E83CADAE293}"/>
              </a:ext>
            </a:extLst>
          </p:cNvPr>
          <p:cNvSpPr txBox="1"/>
          <p:nvPr/>
        </p:nvSpPr>
        <p:spPr>
          <a:xfrm>
            <a:off x="5619345" y="4748281"/>
            <a:ext cx="352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Door Lahey Kevin &amp; Moons Quinten</a:t>
            </a:r>
            <a:endParaRPr lang="nl-B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C6F11-5DCB-6FF4-4112-A536A923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Toekomst perspectief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81BFA4-A1F9-3399-39BC-DE88A1009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Integratie van de spanning meting</a:t>
            </a:r>
          </a:p>
          <a:p>
            <a:r>
              <a:rPr lang="nl-BE"/>
              <a:t>Meerdere bakens bedienen</a:t>
            </a:r>
          </a:p>
          <a:p>
            <a:r>
              <a:rPr lang="nl-BE"/>
              <a:t>LoRaWan versturen op intervallen</a:t>
            </a:r>
          </a:p>
          <a:p>
            <a:r>
              <a:rPr lang="nl-BE"/>
              <a:t>PCB</a:t>
            </a:r>
          </a:p>
          <a:p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49E2ADB-4979-A36A-CA2F-372C8E36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7/06/2023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58D37F-7559-2415-8692-52698958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NL"/>
              <a:t>Slimme bakenverlichting</a:t>
            </a:r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C3F8EAC-8FDB-54EF-BF00-751A3084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/>
          </a:p>
        </p:txBody>
      </p:sp>
      <p:pic>
        <p:nvPicPr>
          <p:cNvPr id="7" name="Afbeelding 6" descr="Afbeelding met stroomkring, Elektronische engineering, elektronica, Elektronisch onderdeel&#10;&#10;Automatisch gegenereerde beschrijving">
            <a:extLst>
              <a:ext uri="{FF2B5EF4-FFF2-40B4-BE49-F238E27FC236}">
                <a16:creationId xmlns:a16="http://schemas.microsoft.com/office/drawing/2014/main" id="{966C963F-B615-A168-2E1B-50A89CFC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043" y="1584763"/>
            <a:ext cx="2774307" cy="31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28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3535F-8BD9-B9B7-8825-01A4DA0F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Demo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5D8C436-BC2E-2251-0BF0-D5E9A6299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7/06/2023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83DCD5E-9303-34D5-A5AA-905C1F3F3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NL"/>
              <a:t>Slimme bakenverlichting</a:t>
            </a:r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9FDAF2-D75F-E8CC-540B-4B61C16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6D1238-7C9A-B271-BC9A-75F636127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52"/>
          <a:stretch/>
        </p:blipFill>
        <p:spPr bwMode="auto">
          <a:xfrm>
            <a:off x="629841" y="994750"/>
            <a:ext cx="4750188" cy="288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6599B9-915F-6A5F-B6C9-8D09C4A4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57" y="894177"/>
            <a:ext cx="2516359" cy="335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80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563975-8653-A740-9086-FA00CAB9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Vragen?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46B55E8-65FE-0F43-A2A4-2E5D242F9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0" y="1235034"/>
            <a:ext cx="7885509" cy="316670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>
                <a:hlinkClick r:id="rId2"/>
              </a:rPr>
              <a:t>Kevin.Lahey@student.ap.be</a:t>
            </a:r>
            <a:endParaRPr lang="nl-NL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>
                <a:hlinkClick r:id="rId3"/>
              </a:rPr>
              <a:t>Quinten.moons@student.ap.be</a:t>
            </a:r>
            <a:endParaRPr lang="nl-NL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/>
              <a:t>GitHub: </a:t>
            </a:r>
            <a:r>
              <a:rPr lang="nl-NL">
                <a:hlinkClick r:id="rId4"/>
              </a:rPr>
              <a:t>https://github.com/LaheyKevin/Slimme_Baken_PoAB</a:t>
            </a:r>
            <a:endParaRPr lang="nl-NL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5DCD802-D462-7740-89EA-D7E705C0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7/06/2023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1805FA8-577D-414C-96AB-FA1FBCF9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NL"/>
              <a:t>Slimme bakenverlichting</a:t>
            </a:r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D5D21AB-256C-3F4A-8FB8-EA2C54A8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521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DA604-F1F1-E572-533F-E5AAF9C4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9815F7-E7F2-863C-0435-F843F7FE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/>
              <a:t>Probleemstelling</a:t>
            </a:r>
          </a:p>
          <a:p>
            <a:r>
              <a:rPr lang="nl-BE"/>
              <a:t>Proces naar oplossing</a:t>
            </a:r>
          </a:p>
          <a:p>
            <a:r>
              <a:rPr lang="nl-BE"/>
              <a:t>Oplossing</a:t>
            </a:r>
          </a:p>
          <a:p>
            <a:r>
              <a:rPr lang="nl-BE"/>
              <a:t>Hardware</a:t>
            </a:r>
          </a:p>
          <a:p>
            <a:r>
              <a:rPr lang="nl-BE"/>
              <a:t>Software</a:t>
            </a:r>
          </a:p>
          <a:p>
            <a:r>
              <a:rPr lang="nl-BE"/>
              <a:t>Toekomst</a:t>
            </a:r>
          </a:p>
          <a:p>
            <a:r>
              <a:rPr lang="nl-BE"/>
              <a:t>Demo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870916E-5542-0B6E-11A7-FFD0BDF9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7/06/2023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D8F669-3ACD-4FE2-02D1-A4AC0449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NL"/>
              <a:t>Slimme bakenverlichting</a:t>
            </a:r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A02404-AA01-0746-9A32-6913E6A1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984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BC364-E785-D13B-437E-278F09E7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Probleemstelling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40711-148F-07F4-4594-B47E690DB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Defecten</a:t>
            </a:r>
          </a:p>
          <a:p>
            <a:r>
              <a:rPr lang="nl-NL"/>
              <a:t>Conditiestaat</a:t>
            </a:r>
          </a:p>
          <a:p>
            <a:r>
              <a:rPr lang="nl-NL"/>
              <a:t>Foutmeldingen</a:t>
            </a:r>
          </a:p>
          <a:p>
            <a:r>
              <a:rPr lang="nl-NL"/>
              <a:t>Bestuurbaar</a:t>
            </a:r>
          </a:p>
          <a:p>
            <a:r>
              <a:rPr lang="nl-NL"/>
              <a:t>GPS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813847-F3AB-9A94-E8BA-2535DA55B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7/06/2023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722C6E-4407-FD10-1284-10047ED3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NL"/>
              <a:t>Slimme bakenverlichting</a:t>
            </a:r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10027B-1EEC-15E8-0A8A-85B6281A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D06605-A19F-6B02-6EF5-A32B3EE6E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838" y="694031"/>
            <a:ext cx="1565512" cy="40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E5250-0308-98CB-3EAC-60A532A7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Proces naar oplossing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03DA04-AE82-2E93-26CE-E6CF99C38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Analyse componenten</a:t>
            </a:r>
          </a:p>
          <a:p>
            <a:r>
              <a:rPr lang="nl-NL"/>
              <a:t>Tijdelijke uitwerking</a:t>
            </a:r>
          </a:p>
          <a:p>
            <a:r>
              <a:rPr lang="nl-NL"/>
              <a:t>Presentatie</a:t>
            </a:r>
          </a:p>
          <a:p>
            <a:r>
              <a:rPr lang="nl-NL"/>
              <a:t>Prototype</a:t>
            </a:r>
          </a:p>
          <a:p>
            <a:r>
              <a:rPr lang="nl-NL"/>
              <a:t>Documentatie</a:t>
            </a:r>
          </a:p>
          <a:p>
            <a:r>
              <a:rPr lang="nl-NL"/>
              <a:t>Eindresultaat</a:t>
            </a:r>
          </a:p>
          <a:p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F20F75-0713-FFE2-4766-0EBBE2DD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7/06/2023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A5E93F-8725-8FC4-89C4-3769CFC0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NL"/>
              <a:t>Slimme bakenverlichting</a:t>
            </a:r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3BFD39B-97E3-83DB-5243-62D24664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04338A-5A46-0971-AC92-F564A00A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685" y="858443"/>
            <a:ext cx="2709665" cy="36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96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49540-B5D7-DED4-F145-E6EEE648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Oplossing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E27092-ADB4-BE13-45E2-5EBDD44F1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F51FDA7-4A47-3716-15D8-142301D69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7/06/2023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FF9FF8-E52A-82AB-1340-83E57876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NL"/>
              <a:t>Slimme bakenverlichting</a:t>
            </a:r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58C191-6C39-2E0E-D7BC-2FBAAE8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/>
          </a:p>
        </p:txBody>
      </p:sp>
      <p:pic>
        <p:nvPicPr>
          <p:cNvPr id="7" name="Afbeelding 6" descr="Afbeelding met tekst, diagram, Plan, Rechthoek&#10;&#10;Automatisch gegenereerde beschrijving">
            <a:extLst>
              <a:ext uri="{FF2B5EF4-FFF2-40B4-BE49-F238E27FC236}">
                <a16:creationId xmlns:a16="http://schemas.microsoft.com/office/drawing/2014/main" id="{BFAB1392-5A8C-7B91-EFE5-48E766C81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12" y="859635"/>
            <a:ext cx="6382575" cy="39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9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7F2135-BF35-D70D-C7CA-7BD31D9AD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Hardware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6AB923-7C18-3C1A-A563-8EF9E6AD5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CF2769E-AE32-4B91-C7E7-ADCFB38C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7/06/2023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135AA6-8C3F-4131-BAB1-FD4A00DE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NL"/>
              <a:t>Slimme bakenverlichting</a:t>
            </a:r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0E63EF-45C6-6EA2-6B4A-2D94CD04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/>
          </a:p>
        </p:txBody>
      </p:sp>
      <p:pic>
        <p:nvPicPr>
          <p:cNvPr id="7" name="Afbeelding 6" descr="Afbeelding met Elektronische engineering, stroomkring, Elektronisch onderdeel, elektronica&#10;&#10;Automatisch gegenereerde beschrijving">
            <a:extLst>
              <a:ext uri="{FF2B5EF4-FFF2-40B4-BE49-F238E27FC236}">
                <a16:creationId xmlns:a16="http://schemas.microsoft.com/office/drawing/2014/main" id="{37015ECE-45B1-0AC9-E6F4-2E33434E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5" y="1652310"/>
            <a:ext cx="2887581" cy="2026920"/>
          </a:xfrm>
          <a:prstGeom prst="rect">
            <a:avLst/>
          </a:prstGeom>
        </p:spPr>
      </p:pic>
      <p:pic>
        <p:nvPicPr>
          <p:cNvPr id="8" name="Afbeelding 7" descr="Afbeelding met schermopname, cirkel, ontwerp&#10;&#10;Automatisch gegenereerde beschrijving">
            <a:extLst>
              <a:ext uri="{FF2B5EF4-FFF2-40B4-BE49-F238E27FC236}">
                <a16:creationId xmlns:a16="http://schemas.microsoft.com/office/drawing/2014/main" id="{91F94A59-4D66-DAD6-81C9-7DF2DA6D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05" y="1791264"/>
            <a:ext cx="1938499" cy="1560971"/>
          </a:xfrm>
          <a:prstGeom prst="rect">
            <a:avLst/>
          </a:prstGeom>
        </p:spPr>
      </p:pic>
      <p:pic>
        <p:nvPicPr>
          <p:cNvPr id="9" name="Afbeelding 8" descr="Afbeelding met tekst, Elektronische engineering, elektronica, Elektronisch onderdeel&#10;&#10;Automatisch gegenereerde beschrijving">
            <a:extLst>
              <a:ext uri="{FF2B5EF4-FFF2-40B4-BE49-F238E27FC236}">
                <a16:creationId xmlns:a16="http://schemas.microsoft.com/office/drawing/2014/main" id="{5BA63D6C-FBEC-E8E2-C97F-61E9DEAF7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43" y="1099682"/>
            <a:ext cx="3359785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5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D0C9B-8561-F550-A65C-89345A15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Software - Dashboard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A9E387-CCA2-B5B1-6299-EF1A13C46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7B4648-ADC8-43EE-3CF6-939B0910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7/06/2023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2DDBBC-5F21-B5A6-E1B7-4FDC4337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NL"/>
              <a:t>Slimme bakenverlichting</a:t>
            </a:r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0C30A15-DC05-EBAF-A9B9-0B5CEA57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45ABB4B-637E-6C2C-3194-A93D16DA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40" y="939998"/>
            <a:ext cx="7680520" cy="333732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DA4B826-9D0B-9D4D-C664-0FA931DC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40" y="939998"/>
            <a:ext cx="7680520" cy="33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58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4B5C5-79B7-8C68-88F2-40C8E593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Software - Status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37425B-7D15-00FB-E550-ADB2165C0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Status = 4bits</a:t>
            </a:r>
          </a:p>
          <a:p>
            <a:r>
              <a:rPr lang="nl-NL"/>
              <a:t>0000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DFB8705-B06D-EFB8-9DF1-A719422E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7/06/2023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BA26A7-D153-E50D-4AB2-03218492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09E4DD-392E-D86F-1CB2-B43F9DAB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/>
          </a:p>
        </p:txBody>
      </p:sp>
      <p:pic>
        <p:nvPicPr>
          <p:cNvPr id="7" name="Afbeelding 6" descr="Node-red status">
            <a:extLst>
              <a:ext uri="{FF2B5EF4-FFF2-40B4-BE49-F238E27FC236}">
                <a16:creationId xmlns:a16="http://schemas.microsoft.com/office/drawing/2014/main" id="{C8B9EB62-7AC2-3637-8A62-B6EB27325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17"/>
          <a:stretch/>
        </p:blipFill>
        <p:spPr bwMode="auto">
          <a:xfrm>
            <a:off x="4421897" y="847550"/>
            <a:ext cx="4301803" cy="3908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FA64CE-0002-3919-A903-636DF451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Software - Microcontroller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C004CD-F6D1-8611-6F2D-5531B43C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Armatuur controle</a:t>
            </a:r>
          </a:p>
          <a:p>
            <a:pPr lvl="1"/>
            <a:r>
              <a:rPr lang="nl-BE"/>
              <a:t> </a:t>
            </a:r>
          </a:p>
          <a:p>
            <a:endParaRPr lang="nl-BE"/>
          </a:p>
          <a:p>
            <a:endParaRPr lang="nl-BE"/>
          </a:p>
          <a:p>
            <a:r>
              <a:rPr lang="nl-BE"/>
              <a:t>LoRaWan bericht</a:t>
            </a:r>
          </a:p>
          <a:p>
            <a:pPr lvl="1"/>
            <a:r>
              <a:rPr lang="nl-BE"/>
              <a:t>  1	:	  101		:	12345	:	1</a:t>
            </a:r>
          </a:p>
          <a:p>
            <a:pPr lvl="1"/>
            <a:endParaRPr lang="nl-BE"/>
          </a:p>
          <a:p>
            <a:pPr lvl="1"/>
            <a:r>
              <a:rPr lang="nl-BE"/>
              <a:t>Mode	      Armaturen           Batterij	     Status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0A5ADA-2B7C-94D4-191C-2071FDCC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7/06/2023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03DFC5-4E88-E933-40E8-BFB55F4B3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NL"/>
              <a:t>Slimme bakenverlichting</a:t>
            </a:r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767E9BF-1780-96E7-B596-53E1E18E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DECD997-9615-BBF9-A0C0-315439D0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86" y="1319904"/>
            <a:ext cx="4469975" cy="1095208"/>
          </a:xfrm>
          <a:prstGeom prst="rect">
            <a:avLst/>
          </a:prstGeom>
        </p:spPr>
      </p:pic>
      <p:sp>
        <p:nvSpPr>
          <p:cNvPr id="19" name="Rechteraccolade 18">
            <a:extLst>
              <a:ext uri="{FF2B5EF4-FFF2-40B4-BE49-F238E27FC236}">
                <a16:creationId xmlns:a16="http://schemas.microsoft.com/office/drawing/2014/main" id="{CE183E93-CC0C-C5FF-42F9-D2132246DBC2}"/>
              </a:ext>
            </a:extLst>
          </p:cNvPr>
          <p:cNvSpPr/>
          <p:nvPr/>
        </p:nvSpPr>
        <p:spPr>
          <a:xfrm rot="5400000">
            <a:off x="3008742" y="3240931"/>
            <a:ext cx="396903" cy="552204"/>
          </a:xfrm>
          <a:prstGeom prst="rightBrac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eraccolade 19">
            <a:extLst>
              <a:ext uri="{FF2B5EF4-FFF2-40B4-BE49-F238E27FC236}">
                <a16:creationId xmlns:a16="http://schemas.microsoft.com/office/drawing/2014/main" id="{DE082637-1D87-E3EB-43FA-7DC7F48935E1}"/>
              </a:ext>
            </a:extLst>
          </p:cNvPr>
          <p:cNvSpPr/>
          <p:nvPr/>
        </p:nvSpPr>
        <p:spPr>
          <a:xfrm rot="5400000">
            <a:off x="5062345" y="3142767"/>
            <a:ext cx="396903" cy="748532"/>
          </a:xfrm>
          <a:prstGeom prst="rightBrac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hteraccolade 20">
            <a:extLst>
              <a:ext uri="{FF2B5EF4-FFF2-40B4-BE49-F238E27FC236}">
                <a16:creationId xmlns:a16="http://schemas.microsoft.com/office/drawing/2014/main" id="{579A5F94-9061-2DD3-734D-E45938E96C17}"/>
              </a:ext>
            </a:extLst>
          </p:cNvPr>
          <p:cNvSpPr/>
          <p:nvPr/>
        </p:nvSpPr>
        <p:spPr>
          <a:xfrm rot="5400000">
            <a:off x="6839846" y="3240932"/>
            <a:ext cx="396903" cy="552204"/>
          </a:xfrm>
          <a:prstGeom prst="rightBrac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eraccolade 21">
            <a:extLst>
              <a:ext uri="{FF2B5EF4-FFF2-40B4-BE49-F238E27FC236}">
                <a16:creationId xmlns:a16="http://schemas.microsoft.com/office/drawing/2014/main" id="{D35C8822-66B5-BCC1-7DB2-2EA0E3E6869A}"/>
              </a:ext>
            </a:extLst>
          </p:cNvPr>
          <p:cNvSpPr/>
          <p:nvPr/>
        </p:nvSpPr>
        <p:spPr>
          <a:xfrm rot="5400000">
            <a:off x="1204834" y="3275667"/>
            <a:ext cx="396903" cy="552204"/>
          </a:xfrm>
          <a:prstGeom prst="rightBrac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99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A1A5A5D983D1409E53608942619113" ma:contentTypeVersion="2" ma:contentTypeDescription="Een nieuw document maken." ma:contentTypeScope="" ma:versionID="dede4c4a4f0c3de0d41f0ea8aad3eaa8">
  <xsd:schema xmlns:xsd="http://www.w3.org/2001/XMLSchema" xmlns:xs="http://www.w3.org/2001/XMLSchema" xmlns:p="http://schemas.microsoft.com/office/2006/metadata/properties" xmlns:ns2="6cada02b-ffa8-40c3-af7c-c35bed586c3f" targetNamespace="http://schemas.microsoft.com/office/2006/metadata/properties" ma:root="true" ma:fieldsID="b89e110a01322a7527ec6faa59497a38" ns2:_="">
    <xsd:import namespace="6cada02b-ffa8-40c3-af7c-c35bed586c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ada02b-ffa8-40c3-af7c-c35bed586c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84E755-9714-4113-B4D0-5ABB20F0AA6F}">
  <ds:schemaRefs>
    <ds:schemaRef ds:uri="6cada02b-ffa8-40c3-af7c-c35bed586c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619AACA-EE1B-4D87-BD14-26E751A20D5A}">
  <ds:schemaRefs>
    <ds:schemaRef ds:uri="6cada02b-ffa8-40c3-af7c-c35bed586c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2CB980C-38B4-4C9F-A2B7-B01E66BAA1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0</TotalTime>
  <Application>Microsoft Office PowerPoint</Application>
  <PresentationFormat>On-screen Show (16:9)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Kantoorthema</vt:lpstr>
      <vt:lpstr>Slimme Baken</vt:lpstr>
      <vt:lpstr>Inhoud</vt:lpstr>
      <vt:lpstr>Probleemstelling</vt:lpstr>
      <vt:lpstr>Proces naar oplossing</vt:lpstr>
      <vt:lpstr>Oplossing</vt:lpstr>
      <vt:lpstr>Hardware</vt:lpstr>
      <vt:lpstr>Software - Dashboard</vt:lpstr>
      <vt:lpstr>Software - Status</vt:lpstr>
      <vt:lpstr>Software - Microcontroller</vt:lpstr>
      <vt:lpstr>Toekomst perspectief</vt:lpstr>
      <vt:lpstr>Demo</vt:lpstr>
      <vt:lpstr>Vragen?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revision>1</cp:revision>
  <dcterms:created xsi:type="dcterms:W3CDTF">2019-12-03T14:45:58Z</dcterms:created>
  <dcterms:modified xsi:type="dcterms:W3CDTF">2023-06-07T22:46:45Z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0x01010045A1A5A5D983D1409E53608942619113</vt:lpwstr>
  </property>
</Properties>
</file>